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38C5-7834-4ECD-BFA8-A4C263BBF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019B3-E93F-4758-A71E-E1D77C53C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835A9-0397-43E8-8985-A1159856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7A455-FD13-4836-A7F8-513F8108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C2173-9134-4539-A6CB-ABEEB199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9A55-35F7-4703-AA59-F5599597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4FB5D-F465-4568-BA66-D0E92D21C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F114-803F-44F2-96AC-28AEE850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DBA1C-D6A6-4F74-9B45-815C2C6F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45AE5-A9A3-43F8-BD34-3F280667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6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5661D-FA0A-49D1-9050-FB44651FB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3F1F2-1298-484E-9D98-A347DCE2B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C7D53-5482-40E8-AC8B-BBB2EB35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8D967-E17C-4458-9F42-E6DBA42E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7045E-296E-4669-8E86-68CF4941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0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4774-4DB7-47C2-9803-997CA283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51DC-ED54-44FD-9AF6-F5DF8F3B6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75DAB-53CA-4689-B287-C243156F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C65A8-A298-400D-A37B-9633FA102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9F512-427D-4F67-80EB-23CD076C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FE29-D124-4EA0-94A8-813066D1C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0247D-2066-418C-BF8D-FC772EB7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7CE2F-D32F-49EB-BB8C-C54303FB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A5754-BD81-4C8B-A8AC-2FDCE17D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558E0-D5D7-4521-9B39-173E125E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A035-5B8D-4291-9BCF-5570A32C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B89A-4AE6-4553-B502-818701701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5C9C2-10D5-4CBC-9E38-F079A5682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4AC8-5733-4253-8CD3-D14611904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72CD6-4D4A-4AC3-A151-92EFF87A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19F09-C072-4066-9D48-3A520D5C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4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9A3B-C20B-4060-9789-ECF950C0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6660-86F8-4956-A34E-3E656D231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C8180-2369-4A00-B65A-4B031193C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0B387-B2E1-4C26-98C3-66FD89DC8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64FB5-17AD-496C-8DB2-7E14991F7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4E809-264E-4672-A596-42712A8A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19AB6-E100-4826-B9FE-3250B2F09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E0815-8D0C-49E3-9BC6-9A1B9273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2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CB76-8183-4DB9-A6C7-E2E1429C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CD020-C7EA-4F17-9DC4-004A3979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0E6C9-4BF6-4461-B3C1-A4ADD2F9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99AC5-4DCA-407D-B200-33692D15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1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90076-D291-4F80-8450-08C63C33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C64E1-DF12-45D0-A2ED-72D926CB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8A8E5-A675-4D32-9A11-60829281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8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604C-BCFB-42BE-B246-EC04539A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3E63-5BA1-4108-952D-6735AB61A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4CB18-3254-49FC-BEC0-A3FAE8900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202A6-C8C8-4729-AF96-03203482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75527-7479-4277-B958-21C666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307AF-2549-4482-98D4-78829030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3081-BA5C-4785-B16C-2A5A8A6A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36B17-CA6B-4005-9B38-DCBF6625A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DBBBD-E08C-4588-B32A-599E4B6B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65D18-B63A-4663-9AFA-75924AC2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CCE8E-D9F8-4E8F-B370-C59CB7B5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25AE9-35E8-4503-A362-E3F575C0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0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0B38A-F600-4A55-9BCC-0B1D9D27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89AD4-047C-42C7-9006-1D42ECD79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ED318-4B74-42A0-9712-3F307A3BD4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F9A65-8ED4-41CC-B7F6-C5E951470068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29F61-D0E0-4AB6-BED7-F488D86A9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C8ABA-30D1-4410-80BA-0CBCE036D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D5FA5-A184-4807-8C2D-397C8FFE4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87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A194-65AF-4550-935C-5E38BDB15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8B5D6-E135-4271-8170-029977B05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78223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714.088">
            <a:extLst>
              <a:ext uri="{FF2B5EF4-FFF2-40B4-BE49-F238E27FC236}">
                <a16:creationId xmlns:a16="http://schemas.microsoft.com/office/drawing/2014/main" id="{8EBA49DF-295E-42D4-A555-74BF4FC25B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727.522">
            <a:extLst>
              <a:ext uri="{FF2B5EF4-FFF2-40B4-BE49-F238E27FC236}">
                <a16:creationId xmlns:a16="http://schemas.microsoft.com/office/drawing/2014/main" id="{1AC2D312-A0BD-41FD-81D7-CB3934BBB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1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747.086">
            <a:extLst>
              <a:ext uri="{FF2B5EF4-FFF2-40B4-BE49-F238E27FC236}">
                <a16:creationId xmlns:a16="http://schemas.microsoft.com/office/drawing/2014/main" id="{F5CB5B79-0EA2-4653-B10C-87B2772A76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7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819.324">
            <a:extLst>
              <a:ext uri="{FF2B5EF4-FFF2-40B4-BE49-F238E27FC236}">
                <a16:creationId xmlns:a16="http://schemas.microsoft.com/office/drawing/2014/main" id="{48631666-3BB0-4CC2-AAF5-9DD41FFD5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Viewing Users.mp4_20220720_184319.670">
            <a:extLst>
              <a:ext uri="{FF2B5EF4-FFF2-40B4-BE49-F238E27FC236}">
                <a16:creationId xmlns:a16="http://schemas.microsoft.com/office/drawing/2014/main" id="{6C30102C-749E-4BFB-829F-32114A7C3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Viewing Users.mp4_20220720_184402.255">
            <a:extLst>
              <a:ext uri="{FF2B5EF4-FFF2-40B4-BE49-F238E27FC236}">
                <a16:creationId xmlns:a16="http://schemas.microsoft.com/office/drawing/2014/main" id="{E4AC91F1-B99A-46BA-9E1E-39F43F8006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Viewing Users.mp4_20220720_184501.552">
            <a:extLst>
              <a:ext uri="{FF2B5EF4-FFF2-40B4-BE49-F238E27FC236}">
                <a16:creationId xmlns:a16="http://schemas.microsoft.com/office/drawing/2014/main" id="{3EFB4FCB-7DA8-4D58-9073-A02245B9BE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9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Viewing Users.mp4_20220720_184505.714">
            <a:extLst>
              <a:ext uri="{FF2B5EF4-FFF2-40B4-BE49-F238E27FC236}">
                <a16:creationId xmlns:a16="http://schemas.microsoft.com/office/drawing/2014/main" id="{1791716F-E0AC-4A38-9B9F-C1CC8E622B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0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Viewing Users.mp4_20220720_184510.267">
            <a:extLst>
              <a:ext uri="{FF2B5EF4-FFF2-40B4-BE49-F238E27FC236}">
                <a16:creationId xmlns:a16="http://schemas.microsoft.com/office/drawing/2014/main" id="{F0BF4888-781B-41D6-BB78-D9B56E73AA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6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Users.mp4_20220720_184723.235">
            <a:extLst>
              <a:ext uri="{FF2B5EF4-FFF2-40B4-BE49-F238E27FC236}">
                <a16:creationId xmlns:a16="http://schemas.microsoft.com/office/drawing/2014/main" id="{6191EAF1-36CD-4A2B-8437-865901C583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20_183022.155">
            <a:extLst>
              <a:ext uri="{FF2B5EF4-FFF2-40B4-BE49-F238E27FC236}">
                <a16:creationId xmlns:a16="http://schemas.microsoft.com/office/drawing/2014/main" id="{E29554B3-A125-41FD-A00C-72631B88E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0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Users.mp4_20220720_184754.744">
            <a:extLst>
              <a:ext uri="{FF2B5EF4-FFF2-40B4-BE49-F238E27FC236}">
                <a16:creationId xmlns:a16="http://schemas.microsoft.com/office/drawing/2014/main" id="{60661309-2D09-4BC0-B4EC-88355BF9B9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Dropping Users.mp4_20220720_184809.592">
            <a:extLst>
              <a:ext uri="{FF2B5EF4-FFF2-40B4-BE49-F238E27FC236}">
                <a16:creationId xmlns:a16="http://schemas.microsoft.com/office/drawing/2014/main" id="{FE70C3EE-861A-40C6-A416-B92092FA07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hanging Passwords.mp4_20220720_185030.712">
            <a:extLst>
              <a:ext uri="{FF2B5EF4-FFF2-40B4-BE49-F238E27FC236}">
                <a16:creationId xmlns:a16="http://schemas.microsoft.com/office/drawing/2014/main" id="{1D7D3962-48E8-4150-A352-D1FE301C14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8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hanging Passwords.mp4_20220720_185112.427">
            <a:extLst>
              <a:ext uri="{FF2B5EF4-FFF2-40B4-BE49-F238E27FC236}">
                <a16:creationId xmlns:a16="http://schemas.microsoft.com/office/drawing/2014/main" id="{A5B59FE8-3E0F-4F82-8B93-08CE6552B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hanging Passwords.mp4_20220720_185122.514">
            <a:extLst>
              <a:ext uri="{FF2B5EF4-FFF2-40B4-BE49-F238E27FC236}">
                <a16:creationId xmlns:a16="http://schemas.microsoft.com/office/drawing/2014/main" id="{E97D3859-5F57-4BAE-8A35-A6DD35618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4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hanging Passwords.mp4_20220720_185140.464">
            <a:extLst>
              <a:ext uri="{FF2B5EF4-FFF2-40B4-BE49-F238E27FC236}">
                <a16:creationId xmlns:a16="http://schemas.microsoft.com/office/drawing/2014/main" id="{00240C36-724E-48E6-A2CD-CEA2B00E0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29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345.021">
            <a:extLst>
              <a:ext uri="{FF2B5EF4-FFF2-40B4-BE49-F238E27FC236}">
                <a16:creationId xmlns:a16="http://schemas.microsoft.com/office/drawing/2014/main" id="{EDDB3679-0B2F-47B7-8B8E-F4098AD7B9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437.779">
            <a:extLst>
              <a:ext uri="{FF2B5EF4-FFF2-40B4-BE49-F238E27FC236}">
                <a16:creationId xmlns:a16="http://schemas.microsoft.com/office/drawing/2014/main" id="{8A428C2B-CCE4-46E7-AC42-B70107B63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92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455.715">
            <a:extLst>
              <a:ext uri="{FF2B5EF4-FFF2-40B4-BE49-F238E27FC236}">
                <a16:creationId xmlns:a16="http://schemas.microsoft.com/office/drawing/2014/main" id="{6B0F4130-217A-4D15-AA58-8C29D8D29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9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622.265">
            <a:extLst>
              <a:ext uri="{FF2B5EF4-FFF2-40B4-BE49-F238E27FC236}">
                <a16:creationId xmlns:a16="http://schemas.microsoft.com/office/drawing/2014/main" id="{E8DEE509-A20C-4C0E-ADFC-04163E267D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0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118.197">
            <a:extLst>
              <a:ext uri="{FF2B5EF4-FFF2-40B4-BE49-F238E27FC236}">
                <a16:creationId xmlns:a16="http://schemas.microsoft.com/office/drawing/2014/main" id="{0D292DD4-445A-44C5-9C75-271044943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655.284">
            <a:extLst>
              <a:ext uri="{FF2B5EF4-FFF2-40B4-BE49-F238E27FC236}">
                <a16:creationId xmlns:a16="http://schemas.microsoft.com/office/drawing/2014/main" id="{152B80C6-A3C8-496B-ADBE-DB0E83DA6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658.202">
            <a:extLst>
              <a:ext uri="{FF2B5EF4-FFF2-40B4-BE49-F238E27FC236}">
                <a16:creationId xmlns:a16="http://schemas.microsoft.com/office/drawing/2014/main" id="{F24B965A-9B69-4D6F-936E-3A192EC504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03.708">
            <a:extLst>
              <a:ext uri="{FF2B5EF4-FFF2-40B4-BE49-F238E27FC236}">
                <a16:creationId xmlns:a16="http://schemas.microsoft.com/office/drawing/2014/main" id="{F75F81E6-93B9-4A4E-98A7-A4AF7545A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6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12.400">
            <a:extLst>
              <a:ext uri="{FF2B5EF4-FFF2-40B4-BE49-F238E27FC236}">
                <a16:creationId xmlns:a16="http://schemas.microsoft.com/office/drawing/2014/main" id="{4EBA04BE-684C-4472-81FF-9CE4DC864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67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21.758">
            <a:extLst>
              <a:ext uri="{FF2B5EF4-FFF2-40B4-BE49-F238E27FC236}">
                <a16:creationId xmlns:a16="http://schemas.microsoft.com/office/drawing/2014/main" id="{04529DD2-A4D5-451F-BEE3-79AECEB878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4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28.567">
            <a:extLst>
              <a:ext uri="{FF2B5EF4-FFF2-40B4-BE49-F238E27FC236}">
                <a16:creationId xmlns:a16="http://schemas.microsoft.com/office/drawing/2014/main" id="{25CB4851-BE5F-4D98-B05B-A5500704BA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0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30.546">
            <a:extLst>
              <a:ext uri="{FF2B5EF4-FFF2-40B4-BE49-F238E27FC236}">
                <a16:creationId xmlns:a16="http://schemas.microsoft.com/office/drawing/2014/main" id="{F22C5A79-4DFD-4E59-9BDF-2E73356A1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6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34.298">
            <a:extLst>
              <a:ext uri="{FF2B5EF4-FFF2-40B4-BE49-F238E27FC236}">
                <a16:creationId xmlns:a16="http://schemas.microsoft.com/office/drawing/2014/main" id="{F40DFF37-63E6-4CCD-A70E-512DEF23C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0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48.243">
            <a:extLst>
              <a:ext uri="{FF2B5EF4-FFF2-40B4-BE49-F238E27FC236}">
                <a16:creationId xmlns:a16="http://schemas.microsoft.com/office/drawing/2014/main" id="{37D2AAB9-A094-4184-9992-8B030C3186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9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754.107">
            <a:extLst>
              <a:ext uri="{FF2B5EF4-FFF2-40B4-BE49-F238E27FC236}">
                <a16:creationId xmlns:a16="http://schemas.microsoft.com/office/drawing/2014/main" id="{FB3B9D69-4350-4303-99D5-62776CA328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205.278">
            <a:extLst>
              <a:ext uri="{FF2B5EF4-FFF2-40B4-BE49-F238E27FC236}">
                <a16:creationId xmlns:a16="http://schemas.microsoft.com/office/drawing/2014/main" id="{2D069D38-9FB0-440A-85DA-8C065E4C44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5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834.006">
            <a:extLst>
              <a:ext uri="{FF2B5EF4-FFF2-40B4-BE49-F238E27FC236}">
                <a16:creationId xmlns:a16="http://schemas.microsoft.com/office/drawing/2014/main" id="{50BAFAF1-1BAE-4B5F-915C-9FCDDA4DCD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843.799">
            <a:extLst>
              <a:ext uri="{FF2B5EF4-FFF2-40B4-BE49-F238E27FC236}">
                <a16:creationId xmlns:a16="http://schemas.microsoft.com/office/drawing/2014/main" id="{85E185D8-6B9A-46BA-A962-6A104FEC71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63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854.331">
            <a:extLst>
              <a:ext uri="{FF2B5EF4-FFF2-40B4-BE49-F238E27FC236}">
                <a16:creationId xmlns:a16="http://schemas.microsoft.com/office/drawing/2014/main" id="{A9581F6A-8A72-46C4-9B3C-B200D7AFC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80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920.010">
            <a:extLst>
              <a:ext uri="{FF2B5EF4-FFF2-40B4-BE49-F238E27FC236}">
                <a16:creationId xmlns:a16="http://schemas.microsoft.com/office/drawing/2014/main" id="{A57914A5-E0AC-4DF9-A9EE-0775CF773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65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925.776">
            <a:extLst>
              <a:ext uri="{FF2B5EF4-FFF2-40B4-BE49-F238E27FC236}">
                <a16:creationId xmlns:a16="http://schemas.microsoft.com/office/drawing/2014/main" id="{0C638F07-75A1-404D-BED3-CABE8FB0C5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Granting Privileges.mp4_20220720_185935.574">
            <a:extLst>
              <a:ext uri="{FF2B5EF4-FFF2-40B4-BE49-F238E27FC236}">
                <a16:creationId xmlns:a16="http://schemas.microsoft.com/office/drawing/2014/main" id="{7A53B585-13F4-4931-88FB-BC87D4C55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21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554.389">
            <a:extLst>
              <a:ext uri="{FF2B5EF4-FFF2-40B4-BE49-F238E27FC236}">
                <a16:creationId xmlns:a16="http://schemas.microsoft.com/office/drawing/2014/main" id="{39AD073C-E9B3-4DE3-97D3-BA4287E577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5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628.474">
            <a:extLst>
              <a:ext uri="{FF2B5EF4-FFF2-40B4-BE49-F238E27FC236}">
                <a16:creationId xmlns:a16="http://schemas.microsoft.com/office/drawing/2014/main" id="{F539FCE7-E756-4D19-B6BA-0F8D4B99E3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1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646.000">
            <a:extLst>
              <a:ext uri="{FF2B5EF4-FFF2-40B4-BE49-F238E27FC236}">
                <a16:creationId xmlns:a16="http://schemas.microsoft.com/office/drawing/2014/main" id="{40B3DC16-A02E-49BC-89DD-59701E147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86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703.347">
            <a:extLst>
              <a:ext uri="{FF2B5EF4-FFF2-40B4-BE49-F238E27FC236}">
                <a16:creationId xmlns:a16="http://schemas.microsoft.com/office/drawing/2014/main" id="{963240B1-CE76-42AB-B6B5-56D38EC155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232.196">
            <a:extLst>
              <a:ext uri="{FF2B5EF4-FFF2-40B4-BE49-F238E27FC236}">
                <a16:creationId xmlns:a16="http://schemas.microsoft.com/office/drawing/2014/main" id="{F16ABD1F-61F4-4DB3-AED1-572969A17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25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711.431">
            <a:extLst>
              <a:ext uri="{FF2B5EF4-FFF2-40B4-BE49-F238E27FC236}">
                <a16:creationId xmlns:a16="http://schemas.microsoft.com/office/drawing/2014/main" id="{99CF3930-EBC3-48DA-87E4-09BD2ED9EF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2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Viewing Privileges.mp4_20220720_190735.143">
            <a:extLst>
              <a:ext uri="{FF2B5EF4-FFF2-40B4-BE49-F238E27FC236}">
                <a16:creationId xmlns:a16="http://schemas.microsoft.com/office/drawing/2014/main" id="{134EFEDD-783E-4BC3-B1DC-D493C0BF9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voking Privileges.mp4_20220720_191544.796">
            <a:extLst>
              <a:ext uri="{FF2B5EF4-FFF2-40B4-BE49-F238E27FC236}">
                <a16:creationId xmlns:a16="http://schemas.microsoft.com/office/drawing/2014/main" id="{17A679CC-F76A-48C4-B24A-4671AFF15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9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voking Privileges.mp4_20220720_191641.827">
            <a:extLst>
              <a:ext uri="{FF2B5EF4-FFF2-40B4-BE49-F238E27FC236}">
                <a16:creationId xmlns:a16="http://schemas.microsoft.com/office/drawing/2014/main" id="{AB7B8A2C-9624-4721-9155-D1454FE66D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8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voking Privileges.mp4_20220720_191702.037">
            <a:extLst>
              <a:ext uri="{FF2B5EF4-FFF2-40B4-BE49-F238E27FC236}">
                <a16:creationId xmlns:a16="http://schemas.microsoft.com/office/drawing/2014/main" id="{2AE78C30-F756-4FCE-8D25-F7E76A1182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43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rap Up.mp4_20220720_191921.294">
            <a:extLst>
              <a:ext uri="{FF2B5EF4-FFF2-40B4-BE49-F238E27FC236}">
                <a16:creationId xmlns:a16="http://schemas.microsoft.com/office/drawing/2014/main" id="{CAE69389-7C3B-4C0F-B1EC-6DDC86221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400.609">
            <a:extLst>
              <a:ext uri="{FF2B5EF4-FFF2-40B4-BE49-F238E27FC236}">
                <a16:creationId xmlns:a16="http://schemas.microsoft.com/office/drawing/2014/main" id="{C6F38683-5113-4A80-8E66-0F7D236B94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410.322">
            <a:extLst>
              <a:ext uri="{FF2B5EF4-FFF2-40B4-BE49-F238E27FC236}">
                <a16:creationId xmlns:a16="http://schemas.microsoft.com/office/drawing/2014/main" id="{86BC35E2-A9B4-4AD4-890B-1134A00D73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611.690">
            <a:extLst>
              <a:ext uri="{FF2B5EF4-FFF2-40B4-BE49-F238E27FC236}">
                <a16:creationId xmlns:a16="http://schemas.microsoft.com/office/drawing/2014/main" id="{F519D602-8165-4ECF-9097-D5EAC37EB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2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a User.mp4_20220720_183641.155">
            <a:extLst>
              <a:ext uri="{FF2B5EF4-FFF2-40B4-BE49-F238E27FC236}">
                <a16:creationId xmlns:a16="http://schemas.microsoft.com/office/drawing/2014/main" id="{A23F2A9C-C509-40C0-A3E5-10C9677EF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6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2022-08-01T10:54:55Z</dcterms:created>
  <dcterms:modified xsi:type="dcterms:W3CDTF">2022-08-01T10:55:08Z</dcterms:modified>
</cp:coreProperties>
</file>